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3"/>
  </p:notesMasterIdLst>
  <p:sldIdLst>
    <p:sldId id="256" r:id="rId2"/>
    <p:sldId id="257" r:id="rId3"/>
    <p:sldId id="278" r:id="rId4"/>
    <p:sldId id="279" r:id="rId5"/>
    <p:sldId id="258" r:id="rId6"/>
    <p:sldId id="259" r:id="rId7"/>
    <p:sldId id="260" r:id="rId8"/>
    <p:sldId id="280" r:id="rId9"/>
    <p:sldId id="261" r:id="rId10"/>
    <p:sldId id="262" r:id="rId11"/>
    <p:sldId id="263" r:id="rId12"/>
    <p:sldId id="281" r:id="rId13"/>
    <p:sldId id="264" r:id="rId14"/>
    <p:sldId id="265" r:id="rId15"/>
    <p:sldId id="266" r:id="rId16"/>
    <p:sldId id="282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69" d="100"/>
          <a:sy n="69" d="100"/>
        </p:scale>
        <p:origin x="984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DE13E-8AE0-407D-979C-14A1846246F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630A83-4CAC-4FC9-8CB3-F64B6A86F3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This project explores the complete lifecycle of deploying, monitoring, and automating a cloud-native application using DevOps tools. </a:t>
          </a:r>
          <a:endParaRPr lang="en-US"/>
        </a:p>
      </dgm:t>
    </dgm:pt>
    <dgm:pt modelId="{2E65E5FC-9226-4ECA-8FB2-1B740528F833}" type="parTrans" cxnId="{CE92D409-8D60-4B9D-983C-BBF0E6A3527E}">
      <dgm:prSet/>
      <dgm:spPr/>
      <dgm:t>
        <a:bodyPr/>
        <a:lstStyle/>
        <a:p>
          <a:endParaRPr lang="en-US"/>
        </a:p>
      </dgm:t>
    </dgm:pt>
    <dgm:pt modelId="{757F19F8-CCB6-4C5A-B7DF-40A00FAEA3D4}" type="sibTrans" cxnId="{CE92D409-8D60-4B9D-983C-BBF0E6A3527E}">
      <dgm:prSet/>
      <dgm:spPr/>
      <dgm:t>
        <a:bodyPr/>
        <a:lstStyle/>
        <a:p>
          <a:endParaRPr lang="en-US"/>
        </a:p>
      </dgm:t>
    </dgm:pt>
    <dgm:pt modelId="{5F507EAC-94F4-4B69-8286-28C940E80D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It is structured across multiple independent phases to simulate real-world production scenarios using container orchestration, monitoring stacks, performance testing, and CI/CD pipelines, all within AWS cloud infrastructure and GitHub.</a:t>
          </a:r>
          <a:endParaRPr lang="en-US" dirty="0"/>
        </a:p>
      </dgm:t>
    </dgm:pt>
    <dgm:pt modelId="{77A9E095-8813-4155-8079-7D672232AE93}" type="parTrans" cxnId="{1464521D-BBEC-4D73-97C8-D5688D3DC377}">
      <dgm:prSet/>
      <dgm:spPr/>
      <dgm:t>
        <a:bodyPr/>
        <a:lstStyle/>
        <a:p>
          <a:endParaRPr lang="en-US"/>
        </a:p>
      </dgm:t>
    </dgm:pt>
    <dgm:pt modelId="{45143EE9-59CB-40F2-9F2E-B36C899418AC}" type="sibTrans" cxnId="{1464521D-BBEC-4D73-97C8-D5688D3DC377}">
      <dgm:prSet/>
      <dgm:spPr/>
      <dgm:t>
        <a:bodyPr/>
        <a:lstStyle/>
        <a:p>
          <a:endParaRPr lang="en-US"/>
        </a:p>
      </dgm:t>
    </dgm:pt>
    <dgm:pt modelId="{93277C38-C999-4584-A582-DE6F4DD7C8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Technologies used: AWS, GitHub Actions, VScode, Docker, Kubernetes</a:t>
          </a:r>
          <a:endParaRPr lang="en-US"/>
        </a:p>
      </dgm:t>
    </dgm:pt>
    <dgm:pt modelId="{1A305E13-B788-4AA2-A12B-67896B3501BD}" type="parTrans" cxnId="{7D96292B-CDB1-4F3A-B329-26F3B5CF328D}">
      <dgm:prSet/>
      <dgm:spPr/>
      <dgm:t>
        <a:bodyPr/>
        <a:lstStyle/>
        <a:p>
          <a:endParaRPr lang="en-US"/>
        </a:p>
      </dgm:t>
    </dgm:pt>
    <dgm:pt modelId="{709050F8-A660-4FCC-A51C-5695E2248C17}" type="sibTrans" cxnId="{7D96292B-CDB1-4F3A-B329-26F3B5CF328D}">
      <dgm:prSet/>
      <dgm:spPr/>
      <dgm:t>
        <a:bodyPr/>
        <a:lstStyle/>
        <a:p>
          <a:endParaRPr lang="en-US"/>
        </a:p>
      </dgm:t>
    </dgm:pt>
    <dgm:pt modelId="{4EDF405E-5AB7-41E6-A7A0-D7862ACFC513}" type="pres">
      <dgm:prSet presAssocID="{84DDE13E-8AE0-407D-979C-14A1846246FF}" presName="root" presStyleCnt="0">
        <dgm:presLayoutVars>
          <dgm:dir/>
          <dgm:resizeHandles val="exact"/>
        </dgm:presLayoutVars>
      </dgm:prSet>
      <dgm:spPr/>
    </dgm:pt>
    <dgm:pt modelId="{73521948-E5C5-40D3-AEF6-2ED389589D54}" type="pres">
      <dgm:prSet presAssocID="{B6630A83-4CAC-4FC9-8CB3-F64B6A86F316}" presName="compNode" presStyleCnt="0"/>
      <dgm:spPr/>
    </dgm:pt>
    <dgm:pt modelId="{D05721B8-23CC-426D-A55D-246652287BB5}" type="pres">
      <dgm:prSet presAssocID="{B6630A83-4CAC-4FC9-8CB3-F64B6A86F316}" presName="iconBgRect" presStyleLbl="bgShp" presStyleIdx="0" presStyleCnt="3"/>
      <dgm:spPr/>
    </dgm:pt>
    <dgm:pt modelId="{4DE6B324-A392-47D1-ACF1-F42ADB208EC0}" type="pres">
      <dgm:prSet presAssocID="{B6630A83-4CAC-4FC9-8CB3-F64B6A86F3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5DF5D44-EEE2-47D9-8DDD-09DA193E8D83}" type="pres">
      <dgm:prSet presAssocID="{B6630A83-4CAC-4FC9-8CB3-F64B6A86F316}" presName="spaceRect" presStyleCnt="0"/>
      <dgm:spPr/>
    </dgm:pt>
    <dgm:pt modelId="{907FD8BF-A324-4A77-93A5-3BEB7BE76EE6}" type="pres">
      <dgm:prSet presAssocID="{B6630A83-4CAC-4FC9-8CB3-F64B6A86F316}" presName="textRect" presStyleLbl="revTx" presStyleIdx="0" presStyleCnt="3">
        <dgm:presLayoutVars>
          <dgm:chMax val="1"/>
          <dgm:chPref val="1"/>
        </dgm:presLayoutVars>
      </dgm:prSet>
      <dgm:spPr/>
    </dgm:pt>
    <dgm:pt modelId="{051C452E-8E2F-4E5E-B9A6-AF5CADCB194A}" type="pres">
      <dgm:prSet presAssocID="{757F19F8-CCB6-4C5A-B7DF-40A00FAEA3D4}" presName="sibTrans" presStyleCnt="0"/>
      <dgm:spPr/>
    </dgm:pt>
    <dgm:pt modelId="{5967A27F-CB92-4BC7-BB01-A10AE762EFB5}" type="pres">
      <dgm:prSet presAssocID="{5F507EAC-94F4-4B69-8286-28C940E80DD0}" presName="compNode" presStyleCnt="0"/>
      <dgm:spPr/>
    </dgm:pt>
    <dgm:pt modelId="{009D4B2A-BE20-41D4-A343-FF3FCA2D15D9}" type="pres">
      <dgm:prSet presAssocID="{5F507EAC-94F4-4B69-8286-28C940E80DD0}" presName="iconBgRect" presStyleLbl="bgShp" presStyleIdx="1" presStyleCnt="3"/>
      <dgm:spPr/>
    </dgm:pt>
    <dgm:pt modelId="{2EC0340C-4ACA-4877-9B25-3F7A544EB594}" type="pres">
      <dgm:prSet presAssocID="{5F507EAC-94F4-4B69-8286-28C940E80DD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417D026-3A91-4037-9DEE-01AADAAB595B}" type="pres">
      <dgm:prSet presAssocID="{5F507EAC-94F4-4B69-8286-28C940E80DD0}" presName="spaceRect" presStyleCnt="0"/>
      <dgm:spPr/>
    </dgm:pt>
    <dgm:pt modelId="{0041C8D5-0CD0-458B-9CBF-4F338426A785}" type="pres">
      <dgm:prSet presAssocID="{5F507EAC-94F4-4B69-8286-28C940E80DD0}" presName="textRect" presStyleLbl="revTx" presStyleIdx="1" presStyleCnt="3">
        <dgm:presLayoutVars>
          <dgm:chMax val="1"/>
          <dgm:chPref val="1"/>
        </dgm:presLayoutVars>
      </dgm:prSet>
      <dgm:spPr/>
    </dgm:pt>
    <dgm:pt modelId="{FDE35602-3A81-4630-868C-4C2F11492ECE}" type="pres">
      <dgm:prSet presAssocID="{45143EE9-59CB-40F2-9F2E-B36C899418AC}" presName="sibTrans" presStyleCnt="0"/>
      <dgm:spPr/>
    </dgm:pt>
    <dgm:pt modelId="{E98190FB-EF01-44F4-BF59-7FBDED36ABDC}" type="pres">
      <dgm:prSet presAssocID="{93277C38-C999-4584-A582-DE6F4DD7C852}" presName="compNode" presStyleCnt="0"/>
      <dgm:spPr/>
    </dgm:pt>
    <dgm:pt modelId="{41D2902B-4193-43E1-ADE4-4B1894EEDCFB}" type="pres">
      <dgm:prSet presAssocID="{93277C38-C999-4584-A582-DE6F4DD7C852}" presName="iconBgRect" presStyleLbl="bgShp" presStyleIdx="2" presStyleCnt="3"/>
      <dgm:spPr/>
    </dgm:pt>
    <dgm:pt modelId="{3900856C-E825-430B-B9DB-C239F4BD2310}" type="pres">
      <dgm:prSet presAssocID="{93277C38-C999-4584-A582-DE6F4DD7C8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30E8631F-A6DA-4159-A925-4E03DEE1CD09}" type="pres">
      <dgm:prSet presAssocID="{93277C38-C999-4584-A582-DE6F4DD7C852}" presName="spaceRect" presStyleCnt="0"/>
      <dgm:spPr/>
    </dgm:pt>
    <dgm:pt modelId="{6ED23C2B-3E4D-48B0-BF78-2F5FE2A7A931}" type="pres">
      <dgm:prSet presAssocID="{93277C38-C999-4584-A582-DE6F4DD7C8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92D409-8D60-4B9D-983C-BBF0E6A3527E}" srcId="{84DDE13E-8AE0-407D-979C-14A1846246FF}" destId="{B6630A83-4CAC-4FC9-8CB3-F64B6A86F316}" srcOrd="0" destOrd="0" parTransId="{2E65E5FC-9226-4ECA-8FB2-1B740528F833}" sibTransId="{757F19F8-CCB6-4C5A-B7DF-40A00FAEA3D4}"/>
    <dgm:cxn modelId="{1464521D-BBEC-4D73-97C8-D5688D3DC377}" srcId="{84DDE13E-8AE0-407D-979C-14A1846246FF}" destId="{5F507EAC-94F4-4B69-8286-28C940E80DD0}" srcOrd="1" destOrd="0" parTransId="{77A9E095-8813-4155-8079-7D672232AE93}" sibTransId="{45143EE9-59CB-40F2-9F2E-B36C899418AC}"/>
    <dgm:cxn modelId="{7D96292B-CDB1-4F3A-B329-26F3B5CF328D}" srcId="{84DDE13E-8AE0-407D-979C-14A1846246FF}" destId="{93277C38-C999-4584-A582-DE6F4DD7C852}" srcOrd="2" destOrd="0" parTransId="{1A305E13-B788-4AA2-A12B-67896B3501BD}" sibTransId="{709050F8-A660-4FCC-A51C-5695E2248C17}"/>
    <dgm:cxn modelId="{339FE33E-7FFA-45C3-8AD7-9FA24DA928F6}" type="presOf" srcId="{5F507EAC-94F4-4B69-8286-28C940E80DD0}" destId="{0041C8D5-0CD0-458B-9CBF-4F338426A785}" srcOrd="0" destOrd="0" presId="urn:microsoft.com/office/officeart/2018/5/layout/IconCircleLabelList"/>
    <dgm:cxn modelId="{8E6445B7-539E-43E2-A113-4645D87CBC23}" type="presOf" srcId="{93277C38-C999-4584-A582-DE6F4DD7C852}" destId="{6ED23C2B-3E4D-48B0-BF78-2F5FE2A7A931}" srcOrd="0" destOrd="0" presId="urn:microsoft.com/office/officeart/2018/5/layout/IconCircleLabelList"/>
    <dgm:cxn modelId="{9E6D74E0-FC3B-49C5-BE38-70F64650A0D1}" type="presOf" srcId="{84DDE13E-8AE0-407D-979C-14A1846246FF}" destId="{4EDF405E-5AB7-41E6-A7A0-D7862ACFC513}" srcOrd="0" destOrd="0" presId="urn:microsoft.com/office/officeart/2018/5/layout/IconCircleLabelList"/>
    <dgm:cxn modelId="{455ED1E2-E11A-4A8C-8CC5-E62B8134103B}" type="presOf" srcId="{B6630A83-4CAC-4FC9-8CB3-F64B6A86F316}" destId="{907FD8BF-A324-4A77-93A5-3BEB7BE76EE6}" srcOrd="0" destOrd="0" presId="urn:microsoft.com/office/officeart/2018/5/layout/IconCircleLabelList"/>
    <dgm:cxn modelId="{6F10469D-F089-4472-85D0-4D601AA8C045}" type="presParOf" srcId="{4EDF405E-5AB7-41E6-A7A0-D7862ACFC513}" destId="{73521948-E5C5-40D3-AEF6-2ED389589D54}" srcOrd="0" destOrd="0" presId="urn:microsoft.com/office/officeart/2018/5/layout/IconCircleLabelList"/>
    <dgm:cxn modelId="{5466AD79-FA68-41F2-A4C0-994E23A1512D}" type="presParOf" srcId="{73521948-E5C5-40D3-AEF6-2ED389589D54}" destId="{D05721B8-23CC-426D-A55D-246652287BB5}" srcOrd="0" destOrd="0" presId="urn:microsoft.com/office/officeart/2018/5/layout/IconCircleLabelList"/>
    <dgm:cxn modelId="{1219DF59-4F2E-47FD-B937-786EB5C7CEB6}" type="presParOf" srcId="{73521948-E5C5-40D3-AEF6-2ED389589D54}" destId="{4DE6B324-A392-47D1-ACF1-F42ADB208EC0}" srcOrd="1" destOrd="0" presId="urn:microsoft.com/office/officeart/2018/5/layout/IconCircleLabelList"/>
    <dgm:cxn modelId="{934572E0-B2E3-480E-BF59-CA4A826481E7}" type="presParOf" srcId="{73521948-E5C5-40D3-AEF6-2ED389589D54}" destId="{D5DF5D44-EEE2-47D9-8DDD-09DA193E8D83}" srcOrd="2" destOrd="0" presId="urn:microsoft.com/office/officeart/2018/5/layout/IconCircleLabelList"/>
    <dgm:cxn modelId="{C51272A6-F749-4597-9D41-B8AEDDEBEA94}" type="presParOf" srcId="{73521948-E5C5-40D3-AEF6-2ED389589D54}" destId="{907FD8BF-A324-4A77-93A5-3BEB7BE76EE6}" srcOrd="3" destOrd="0" presId="urn:microsoft.com/office/officeart/2018/5/layout/IconCircleLabelList"/>
    <dgm:cxn modelId="{633425AA-FC6F-44B5-B25B-81ED77684B73}" type="presParOf" srcId="{4EDF405E-5AB7-41E6-A7A0-D7862ACFC513}" destId="{051C452E-8E2F-4E5E-B9A6-AF5CADCB194A}" srcOrd="1" destOrd="0" presId="urn:microsoft.com/office/officeart/2018/5/layout/IconCircleLabelList"/>
    <dgm:cxn modelId="{856538C4-B7C6-45F3-A489-A10864EF0B9C}" type="presParOf" srcId="{4EDF405E-5AB7-41E6-A7A0-D7862ACFC513}" destId="{5967A27F-CB92-4BC7-BB01-A10AE762EFB5}" srcOrd="2" destOrd="0" presId="urn:microsoft.com/office/officeart/2018/5/layout/IconCircleLabelList"/>
    <dgm:cxn modelId="{AAF5DD0F-7EB7-4803-9F15-6E72A06A714B}" type="presParOf" srcId="{5967A27F-CB92-4BC7-BB01-A10AE762EFB5}" destId="{009D4B2A-BE20-41D4-A343-FF3FCA2D15D9}" srcOrd="0" destOrd="0" presId="urn:microsoft.com/office/officeart/2018/5/layout/IconCircleLabelList"/>
    <dgm:cxn modelId="{85DC36BF-375E-4CA3-9EF0-521D54E04F24}" type="presParOf" srcId="{5967A27F-CB92-4BC7-BB01-A10AE762EFB5}" destId="{2EC0340C-4ACA-4877-9B25-3F7A544EB594}" srcOrd="1" destOrd="0" presId="urn:microsoft.com/office/officeart/2018/5/layout/IconCircleLabelList"/>
    <dgm:cxn modelId="{101C375C-E14D-488E-ACF5-F9A478D0A075}" type="presParOf" srcId="{5967A27F-CB92-4BC7-BB01-A10AE762EFB5}" destId="{8417D026-3A91-4037-9DEE-01AADAAB595B}" srcOrd="2" destOrd="0" presId="urn:microsoft.com/office/officeart/2018/5/layout/IconCircleLabelList"/>
    <dgm:cxn modelId="{54F0B6BA-8C23-42E3-986F-0C04557C9B7D}" type="presParOf" srcId="{5967A27F-CB92-4BC7-BB01-A10AE762EFB5}" destId="{0041C8D5-0CD0-458B-9CBF-4F338426A785}" srcOrd="3" destOrd="0" presId="urn:microsoft.com/office/officeart/2018/5/layout/IconCircleLabelList"/>
    <dgm:cxn modelId="{ABFAD57F-BD93-4824-BED0-304D488255EA}" type="presParOf" srcId="{4EDF405E-5AB7-41E6-A7A0-D7862ACFC513}" destId="{FDE35602-3A81-4630-868C-4C2F11492ECE}" srcOrd="3" destOrd="0" presId="urn:microsoft.com/office/officeart/2018/5/layout/IconCircleLabelList"/>
    <dgm:cxn modelId="{C33D6229-49A7-408D-961D-43BDBEE90F79}" type="presParOf" srcId="{4EDF405E-5AB7-41E6-A7A0-D7862ACFC513}" destId="{E98190FB-EF01-44F4-BF59-7FBDED36ABDC}" srcOrd="4" destOrd="0" presId="urn:microsoft.com/office/officeart/2018/5/layout/IconCircleLabelList"/>
    <dgm:cxn modelId="{E73C0189-78EB-4CFD-9E99-ADF214F19FA6}" type="presParOf" srcId="{E98190FB-EF01-44F4-BF59-7FBDED36ABDC}" destId="{41D2902B-4193-43E1-ADE4-4B1894EEDCFB}" srcOrd="0" destOrd="0" presId="urn:microsoft.com/office/officeart/2018/5/layout/IconCircleLabelList"/>
    <dgm:cxn modelId="{E2D66B69-46D8-493C-A25B-6B127BA3CB98}" type="presParOf" srcId="{E98190FB-EF01-44F4-BF59-7FBDED36ABDC}" destId="{3900856C-E825-430B-B9DB-C239F4BD2310}" srcOrd="1" destOrd="0" presId="urn:microsoft.com/office/officeart/2018/5/layout/IconCircleLabelList"/>
    <dgm:cxn modelId="{25D04CF0-6938-426E-B6A9-628A58DAF435}" type="presParOf" srcId="{E98190FB-EF01-44F4-BF59-7FBDED36ABDC}" destId="{30E8631F-A6DA-4159-A925-4E03DEE1CD09}" srcOrd="2" destOrd="0" presId="urn:microsoft.com/office/officeart/2018/5/layout/IconCircleLabelList"/>
    <dgm:cxn modelId="{6068A1DE-ECED-490E-A794-6CE57DF447C8}" type="presParOf" srcId="{E98190FB-EF01-44F4-BF59-7FBDED36ABDC}" destId="{6ED23C2B-3E4D-48B0-BF78-2F5FE2A7A9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BD9EB-2D5B-488C-8A5C-1F32C76DD5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37FAE1-AEF3-452C-A7E3-5D55AFEEC51D}">
      <dgm:prSet/>
      <dgm:spPr/>
      <dgm:t>
        <a:bodyPr/>
        <a:lstStyle/>
        <a:p>
          <a:r>
            <a:rPr lang="en-IN"/>
            <a:t>Grafana Startup issues</a:t>
          </a:r>
          <a:endParaRPr lang="en-US"/>
        </a:p>
      </dgm:t>
    </dgm:pt>
    <dgm:pt modelId="{29E9CC3C-2611-496C-A431-13241BD6706A}" type="parTrans" cxnId="{51EAE8DE-9D48-45B2-AE54-899D1F2AAA9E}">
      <dgm:prSet/>
      <dgm:spPr/>
      <dgm:t>
        <a:bodyPr/>
        <a:lstStyle/>
        <a:p>
          <a:endParaRPr lang="en-US"/>
        </a:p>
      </dgm:t>
    </dgm:pt>
    <dgm:pt modelId="{36A00861-6A38-47E5-9242-0E01CF78083A}" type="sibTrans" cxnId="{51EAE8DE-9D48-45B2-AE54-899D1F2AAA9E}">
      <dgm:prSet/>
      <dgm:spPr/>
      <dgm:t>
        <a:bodyPr/>
        <a:lstStyle/>
        <a:p>
          <a:endParaRPr lang="en-US"/>
        </a:p>
      </dgm:t>
    </dgm:pt>
    <dgm:pt modelId="{7C7C7C64-B260-48AF-A2A9-5E6E89340EAF}">
      <dgm:prSet/>
      <dgm:spPr/>
      <dgm:t>
        <a:bodyPr/>
        <a:lstStyle/>
        <a:p>
          <a:r>
            <a:rPr lang="en-IN"/>
            <a:t>Setting up the alert manager to send emails to Gmail.</a:t>
          </a:r>
          <a:endParaRPr lang="en-US"/>
        </a:p>
      </dgm:t>
    </dgm:pt>
    <dgm:pt modelId="{29740D97-6615-4DAC-9DBF-6E2858EB761D}" type="parTrans" cxnId="{5A440FAF-8E14-4E58-865A-8B4D9B435029}">
      <dgm:prSet/>
      <dgm:spPr/>
      <dgm:t>
        <a:bodyPr/>
        <a:lstStyle/>
        <a:p>
          <a:endParaRPr lang="en-US"/>
        </a:p>
      </dgm:t>
    </dgm:pt>
    <dgm:pt modelId="{52FC2A34-D910-4543-983B-29C493398313}" type="sibTrans" cxnId="{5A440FAF-8E14-4E58-865A-8B4D9B435029}">
      <dgm:prSet/>
      <dgm:spPr/>
      <dgm:t>
        <a:bodyPr/>
        <a:lstStyle/>
        <a:p>
          <a:endParaRPr lang="en-US"/>
        </a:p>
      </dgm:t>
    </dgm:pt>
    <dgm:pt modelId="{594C244F-2F3E-40A7-BB98-BA4650BF3FF0}">
      <dgm:prSet/>
      <dgm:spPr/>
      <dgm:t>
        <a:bodyPr/>
        <a:lstStyle/>
        <a:p>
          <a:r>
            <a:rPr lang="en-IN"/>
            <a:t>Resolving the issue of creating redundant resources.</a:t>
          </a:r>
          <a:endParaRPr lang="en-US"/>
        </a:p>
      </dgm:t>
    </dgm:pt>
    <dgm:pt modelId="{7A16F280-63B2-4226-991B-D85A90FA9CA2}" type="parTrans" cxnId="{403463EF-337A-4590-B6A7-D0B066B09000}">
      <dgm:prSet/>
      <dgm:spPr/>
      <dgm:t>
        <a:bodyPr/>
        <a:lstStyle/>
        <a:p>
          <a:endParaRPr lang="en-US"/>
        </a:p>
      </dgm:t>
    </dgm:pt>
    <dgm:pt modelId="{AC759E8E-5EC7-43D3-B4FB-9A610D3AFD22}" type="sibTrans" cxnId="{403463EF-337A-4590-B6A7-D0B066B09000}">
      <dgm:prSet/>
      <dgm:spPr/>
      <dgm:t>
        <a:bodyPr/>
        <a:lstStyle/>
        <a:p>
          <a:endParaRPr lang="en-US"/>
        </a:p>
      </dgm:t>
    </dgm:pt>
    <dgm:pt modelId="{C5DAB5EB-324A-4F44-8D39-6FEC9D2BE536}">
      <dgm:prSet/>
      <dgm:spPr/>
      <dgm:t>
        <a:bodyPr/>
        <a:lstStyle/>
        <a:p>
          <a:r>
            <a:rPr lang="en-IN"/>
            <a:t>Containerising and deploying the images</a:t>
          </a:r>
          <a:endParaRPr lang="en-US"/>
        </a:p>
      </dgm:t>
    </dgm:pt>
    <dgm:pt modelId="{8076D9DA-7556-4548-BDAA-2E87CE21BA2A}" type="parTrans" cxnId="{A5D3B39A-A0D5-4075-ADCA-F1DBDD69B99E}">
      <dgm:prSet/>
      <dgm:spPr/>
      <dgm:t>
        <a:bodyPr/>
        <a:lstStyle/>
        <a:p>
          <a:endParaRPr lang="en-US"/>
        </a:p>
      </dgm:t>
    </dgm:pt>
    <dgm:pt modelId="{A6BB5DA8-801C-4E8A-8FCC-19902EEE2481}" type="sibTrans" cxnId="{A5D3B39A-A0D5-4075-ADCA-F1DBDD69B99E}">
      <dgm:prSet/>
      <dgm:spPr/>
      <dgm:t>
        <a:bodyPr/>
        <a:lstStyle/>
        <a:p>
          <a:endParaRPr lang="en-US"/>
        </a:p>
      </dgm:t>
    </dgm:pt>
    <dgm:pt modelId="{F61AA069-51B6-4698-BA9D-5C182CDD53DA}">
      <dgm:prSet/>
      <dgm:spPr/>
      <dgm:t>
        <a:bodyPr/>
        <a:lstStyle/>
        <a:p>
          <a:r>
            <a:rPr lang="en-IN"/>
            <a:t>Implementing Rollback</a:t>
          </a:r>
          <a:endParaRPr lang="en-US"/>
        </a:p>
      </dgm:t>
    </dgm:pt>
    <dgm:pt modelId="{C2668218-768E-4555-8BE4-9EB042B84745}" type="parTrans" cxnId="{C7746F7C-EFD7-4301-BB35-567B16CF4AC6}">
      <dgm:prSet/>
      <dgm:spPr/>
      <dgm:t>
        <a:bodyPr/>
        <a:lstStyle/>
        <a:p>
          <a:endParaRPr lang="en-US"/>
        </a:p>
      </dgm:t>
    </dgm:pt>
    <dgm:pt modelId="{6DA4F378-0091-464F-B3E6-73B0BA946D64}" type="sibTrans" cxnId="{C7746F7C-EFD7-4301-BB35-567B16CF4AC6}">
      <dgm:prSet/>
      <dgm:spPr/>
      <dgm:t>
        <a:bodyPr/>
        <a:lstStyle/>
        <a:p>
          <a:endParaRPr lang="en-US"/>
        </a:p>
      </dgm:t>
    </dgm:pt>
    <dgm:pt modelId="{490806AC-CFA4-4D3C-B868-63E600EEEF7E}" type="pres">
      <dgm:prSet presAssocID="{544BD9EB-2D5B-488C-8A5C-1F32C76DD506}" presName="root" presStyleCnt="0">
        <dgm:presLayoutVars>
          <dgm:dir/>
          <dgm:resizeHandles val="exact"/>
        </dgm:presLayoutVars>
      </dgm:prSet>
      <dgm:spPr/>
    </dgm:pt>
    <dgm:pt modelId="{14386350-BD5D-481E-88F3-0EC3DB44C0A4}" type="pres">
      <dgm:prSet presAssocID="{5F37FAE1-AEF3-452C-A7E3-5D55AFEEC51D}" presName="compNode" presStyleCnt="0"/>
      <dgm:spPr/>
    </dgm:pt>
    <dgm:pt modelId="{35B1EE12-1F68-453C-9AF3-F078CCF7560A}" type="pres">
      <dgm:prSet presAssocID="{5F37FAE1-AEF3-452C-A7E3-5D55AFEEC51D}" presName="bgRect" presStyleLbl="bgShp" presStyleIdx="0" presStyleCnt="5"/>
      <dgm:spPr/>
    </dgm:pt>
    <dgm:pt modelId="{7C100685-7DCD-4532-8359-03A167139F30}" type="pres">
      <dgm:prSet presAssocID="{5F37FAE1-AEF3-452C-A7E3-5D55AFEEC5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4CCD6E7-147F-4C05-830A-33CBA108B2F4}" type="pres">
      <dgm:prSet presAssocID="{5F37FAE1-AEF3-452C-A7E3-5D55AFEEC51D}" presName="spaceRect" presStyleCnt="0"/>
      <dgm:spPr/>
    </dgm:pt>
    <dgm:pt modelId="{B5362EC5-255D-4F17-9199-4C79943F8FB3}" type="pres">
      <dgm:prSet presAssocID="{5F37FAE1-AEF3-452C-A7E3-5D55AFEEC51D}" presName="parTx" presStyleLbl="revTx" presStyleIdx="0" presStyleCnt="5">
        <dgm:presLayoutVars>
          <dgm:chMax val="0"/>
          <dgm:chPref val="0"/>
        </dgm:presLayoutVars>
      </dgm:prSet>
      <dgm:spPr/>
    </dgm:pt>
    <dgm:pt modelId="{3FF5A21B-DCD0-4880-8BBC-ECD8463F21B2}" type="pres">
      <dgm:prSet presAssocID="{36A00861-6A38-47E5-9242-0E01CF78083A}" presName="sibTrans" presStyleCnt="0"/>
      <dgm:spPr/>
    </dgm:pt>
    <dgm:pt modelId="{FA9F7374-1BCE-45AB-85C7-4766586E7C16}" type="pres">
      <dgm:prSet presAssocID="{7C7C7C64-B260-48AF-A2A9-5E6E89340EAF}" presName="compNode" presStyleCnt="0"/>
      <dgm:spPr/>
    </dgm:pt>
    <dgm:pt modelId="{82005446-54F0-4B1C-9896-3E67E165AA53}" type="pres">
      <dgm:prSet presAssocID="{7C7C7C64-B260-48AF-A2A9-5E6E89340EAF}" presName="bgRect" presStyleLbl="bgShp" presStyleIdx="1" presStyleCnt="5"/>
      <dgm:spPr/>
    </dgm:pt>
    <dgm:pt modelId="{A6306838-5A59-42C9-8C3C-F36EC41DF7E7}" type="pres">
      <dgm:prSet presAssocID="{7C7C7C64-B260-48AF-A2A9-5E6E89340EA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6641627-FDA8-43FE-B539-BAA42E8D0DA0}" type="pres">
      <dgm:prSet presAssocID="{7C7C7C64-B260-48AF-A2A9-5E6E89340EAF}" presName="spaceRect" presStyleCnt="0"/>
      <dgm:spPr/>
    </dgm:pt>
    <dgm:pt modelId="{7749557F-F4D8-427B-A4F7-2E5C0CE73271}" type="pres">
      <dgm:prSet presAssocID="{7C7C7C64-B260-48AF-A2A9-5E6E89340EAF}" presName="parTx" presStyleLbl="revTx" presStyleIdx="1" presStyleCnt="5">
        <dgm:presLayoutVars>
          <dgm:chMax val="0"/>
          <dgm:chPref val="0"/>
        </dgm:presLayoutVars>
      </dgm:prSet>
      <dgm:spPr/>
    </dgm:pt>
    <dgm:pt modelId="{4CC879B0-E135-4FF2-96F3-E6AEC9FAE12C}" type="pres">
      <dgm:prSet presAssocID="{52FC2A34-D910-4543-983B-29C493398313}" presName="sibTrans" presStyleCnt="0"/>
      <dgm:spPr/>
    </dgm:pt>
    <dgm:pt modelId="{D1BCC7F2-0E3C-456F-A803-4B17A19DBACF}" type="pres">
      <dgm:prSet presAssocID="{594C244F-2F3E-40A7-BB98-BA4650BF3FF0}" presName="compNode" presStyleCnt="0"/>
      <dgm:spPr/>
    </dgm:pt>
    <dgm:pt modelId="{F0FBA8FD-1AC2-4E79-8805-DF81472AD85B}" type="pres">
      <dgm:prSet presAssocID="{594C244F-2F3E-40A7-BB98-BA4650BF3FF0}" presName="bgRect" presStyleLbl="bgShp" presStyleIdx="2" presStyleCnt="5"/>
      <dgm:spPr/>
    </dgm:pt>
    <dgm:pt modelId="{2CC13CE6-A2A4-47AF-BB8D-7113FF9DB1A9}" type="pres">
      <dgm:prSet presAssocID="{594C244F-2F3E-40A7-BB98-BA4650BF3FF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76D00F4-E2CA-4D24-958D-7CD1076E6386}" type="pres">
      <dgm:prSet presAssocID="{594C244F-2F3E-40A7-BB98-BA4650BF3FF0}" presName="spaceRect" presStyleCnt="0"/>
      <dgm:spPr/>
    </dgm:pt>
    <dgm:pt modelId="{758BD3BB-7C6B-4D93-B587-5C6622753020}" type="pres">
      <dgm:prSet presAssocID="{594C244F-2F3E-40A7-BB98-BA4650BF3FF0}" presName="parTx" presStyleLbl="revTx" presStyleIdx="2" presStyleCnt="5">
        <dgm:presLayoutVars>
          <dgm:chMax val="0"/>
          <dgm:chPref val="0"/>
        </dgm:presLayoutVars>
      </dgm:prSet>
      <dgm:spPr/>
    </dgm:pt>
    <dgm:pt modelId="{08CE5CE8-75FE-49C5-9521-5BDFE6377C53}" type="pres">
      <dgm:prSet presAssocID="{AC759E8E-5EC7-43D3-B4FB-9A610D3AFD22}" presName="sibTrans" presStyleCnt="0"/>
      <dgm:spPr/>
    </dgm:pt>
    <dgm:pt modelId="{AB053D0E-B525-42A1-BDE6-9C9AC06CFE6C}" type="pres">
      <dgm:prSet presAssocID="{C5DAB5EB-324A-4F44-8D39-6FEC9D2BE536}" presName="compNode" presStyleCnt="0"/>
      <dgm:spPr/>
    </dgm:pt>
    <dgm:pt modelId="{89E4C759-D06C-4185-8938-31A169DC3991}" type="pres">
      <dgm:prSet presAssocID="{C5DAB5EB-324A-4F44-8D39-6FEC9D2BE536}" presName="bgRect" presStyleLbl="bgShp" presStyleIdx="3" presStyleCnt="5"/>
      <dgm:spPr/>
    </dgm:pt>
    <dgm:pt modelId="{DED81C8D-127E-4815-8329-C217EFF8EF41}" type="pres">
      <dgm:prSet presAssocID="{C5DAB5EB-324A-4F44-8D39-6FEC9D2BE5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3EBB36-323A-4C50-9351-99A18BCB84A6}" type="pres">
      <dgm:prSet presAssocID="{C5DAB5EB-324A-4F44-8D39-6FEC9D2BE536}" presName="spaceRect" presStyleCnt="0"/>
      <dgm:spPr/>
    </dgm:pt>
    <dgm:pt modelId="{2A5BACF1-60CD-4B23-8CAE-F2B44B0874A9}" type="pres">
      <dgm:prSet presAssocID="{C5DAB5EB-324A-4F44-8D39-6FEC9D2BE536}" presName="parTx" presStyleLbl="revTx" presStyleIdx="3" presStyleCnt="5">
        <dgm:presLayoutVars>
          <dgm:chMax val="0"/>
          <dgm:chPref val="0"/>
        </dgm:presLayoutVars>
      </dgm:prSet>
      <dgm:spPr/>
    </dgm:pt>
    <dgm:pt modelId="{AD750AEA-80A6-4E5B-8906-A67C53D81C35}" type="pres">
      <dgm:prSet presAssocID="{A6BB5DA8-801C-4E8A-8FCC-19902EEE2481}" presName="sibTrans" presStyleCnt="0"/>
      <dgm:spPr/>
    </dgm:pt>
    <dgm:pt modelId="{55DB9E85-B0A6-4749-9695-B021492F2D3D}" type="pres">
      <dgm:prSet presAssocID="{F61AA069-51B6-4698-BA9D-5C182CDD53DA}" presName="compNode" presStyleCnt="0"/>
      <dgm:spPr/>
    </dgm:pt>
    <dgm:pt modelId="{E950FD75-794A-4E17-9372-8E0E20DE5D5B}" type="pres">
      <dgm:prSet presAssocID="{F61AA069-51B6-4698-BA9D-5C182CDD53DA}" presName="bgRect" presStyleLbl="bgShp" presStyleIdx="4" presStyleCnt="5"/>
      <dgm:spPr/>
    </dgm:pt>
    <dgm:pt modelId="{F6B2B869-0F63-47A3-A375-745FA98AA024}" type="pres">
      <dgm:prSet presAssocID="{F61AA069-51B6-4698-BA9D-5C182CDD53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99C66FC-FC31-4F37-B556-8DABF2D6D838}" type="pres">
      <dgm:prSet presAssocID="{F61AA069-51B6-4698-BA9D-5C182CDD53DA}" presName="spaceRect" presStyleCnt="0"/>
      <dgm:spPr/>
    </dgm:pt>
    <dgm:pt modelId="{9AC9F752-FAEF-4FD7-A612-EDDFF7D3677E}" type="pres">
      <dgm:prSet presAssocID="{F61AA069-51B6-4698-BA9D-5C182CDD53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7746F7C-EFD7-4301-BB35-567B16CF4AC6}" srcId="{544BD9EB-2D5B-488C-8A5C-1F32C76DD506}" destId="{F61AA069-51B6-4698-BA9D-5C182CDD53DA}" srcOrd="4" destOrd="0" parTransId="{C2668218-768E-4555-8BE4-9EB042B84745}" sibTransId="{6DA4F378-0091-464F-B3E6-73B0BA946D64}"/>
    <dgm:cxn modelId="{97CF0191-233C-40C8-8642-B461E938BD94}" type="presOf" srcId="{594C244F-2F3E-40A7-BB98-BA4650BF3FF0}" destId="{758BD3BB-7C6B-4D93-B587-5C6622753020}" srcOrd="0" destOrd="0" presId="urn:microsoft.com/office/officeart/2018/2/layout/IconVerticalSolidList"/>
    <dgm:cxn modelId="{03ED8594-1D04-4D3E-9ABC-53F859BF8EE7}" type="presOf" srcId="{F61AA069-51B6-4698-BA9D-5C182CDD53DA}" destId="{9AC9F752-FAEF-4FD7-A612-EDDFF7D3677E}" srcOrd="0" destOrd="0" presId="urn:microsoft.com/office/officeart/2018/2/layout/IconVerticalSolidList"/>
    <dgm:cxn modelId="{A5D3B39A-A0D5-4075-ADCA-F1DBDD69B99E}" srcId="{544BD9EB-2D5B-488C-8A5C-1F32C76DD506}" destId="{C5DAB5EB-324A-4F44-8D39-6FEC9D2BE536}" srcOrd="3" destOrd="0" parTransId="{8076D9DA-7556-4548-BDAA-2E87CE21BA2A}" sibTransId="{A6BB5DA8-801C-4E8A-8FCC-19902EEE2481}"/>
    <dgm:cxn modelId="{BA9DC09B-5915-417F-8FE0-DBAEB12C6F83}" type="presOf" srcId="{544BD9EB-2D5B-488C-8A5C-1F32C76DD506}" destId="{490806AC-CFA4-4D3C-B868-63E600EEEF7E}" srcOrd="0" destOrd="0" presId="urn:microsoft.com/office/officeart/2018/2/layout/IconVerticalSolidList"/>
    <dgm:cxn modelId="{5A440FAF-8E14-4E58-865A-8B4D9B435029}" srcId="{544BD9EB-2D5B-488C-8A5C-1F32C76DD506}" destId="{7C7C7C64-B260-48AF-A2A9-5E6E89340EAF}" srcOrd="1" destOrd="0" parTransId="{29740D97-6615-4DAC-9DBF-6E2858EB761D}" sibTransId="{52FC2A34-D910-4543-983B-29C493398313}"/>
    <dgm:cxn modelId="{D27E45B5-13E6-49B2-9490-A8D5BD11B8C5}" type="presOf" srcId="{5F37FAE1-AEF3-452C-A7E3-5D55AFEEC51D}" destId="{B5362EC5-255D-4F17-9199-4C79943F8FB3}" srcOrd="0" destOrd="0" presId="urn:microsoft.com/office/officeart/2018/2/layout/IconVerticalSolidList"/>
    <dgm:cxn modelId="{CE66C3DC-C868-45A3-BC4D-A0D9BDBB54DE}" type="presOf" srcId="{7C7C7C64-B260-48AF-A2A9-5E6E89340EAF}" destId="{7749557F-F4D8-427B-A4F7-2E5C0CE73271}" srcOrd="0" destOrd="0" presId="urn:microsoft.com/office/officeart/2018/2/layout/IconVerticalSolidList"/>
    <dgm:cxn modelId="{51EAE8DE-9D48-45B2-AE54-899D1F2AAA9E}" srcId="{544BD9EB-2D5B-488C-8A5C-1F32C76DD506}" destId="{5F37FAE1-AEF3-452C-A7E3-5D55AFEEC51D}" srcOrd="0" destOrd="0" parTransId="{29E9CC3C-2611-496C-A431-13241BD6706A}" sibTransId="{36A00861-6A38-47E5-9242-0E01CF78083A}"/>
    <dgm:cxn modelId="{11C98EE3-0A11-4732-BB79-76298FB16DA7}" type="presOf" srcId="{C5DAB5EB-324A-4F44-8D39-6FEC9D2BE536}" destId="{2A5BACF1-60CD-4B23-8CAE-F2B44B0874A9}" srcOrd="0" destOrd="0" presId="urn:microsoft.com/office/officeart/2018/2/layout/IconVerticalSolidList"/>
    <dgm:cxn modelId="{403463EF-337A-4590-B6A7-D0B066B09000}" srcId="{544BD9EB-2D5B-488C-8A5C-1F32C76DD506}" destId="{594C244F-2F3E-40A7-BB98-BA4650BF3FF0}" srcOrd="2" destOrd="0" parTransId="{7A16F280-63B2-4226-991B-D85A90FA9CA2}" sibTransId="{AC759E8E-5EC7-43D3-B4FB-9A610D3AFD22}"/>
    <dgm:cxn modelId="{671597CD-9E4D-436A-9D8D-1F176FA25773}" type="presParOf" srcId="{490806AC-CFA4-4D3C-B868-63E600EEEF7E}" destId="{14386350-BD5D-481E-88F3-0EC3DB44C0A4}" srcOrd="0" destOrd="0" presId="urn:microsoft.com/office/officeart/2018/2/layout/IconVerticalSolidList"/>
    <dgm:cxn modelId="{ACB6FE10-C224-47DE-A1E8-B3C2C4301400}" type="presParOf" srcId="{14386350-BD5D-481E-88F3-0EC3DB44C0A4}" destId="{35B1EE12-1F68-453C-9AF3-F078CCF7560A}" srcOrd="0" destOrd="0" presId="urn:microsoft.com/office/officeart/2018/2/layout/IconVerticalSolidList"/>
    <dgm:cxn modelId="{9849399D-3C49-4CB8-9B65-55A74C969CC4}" type="presParOf" srcId="{14386350-BD5D-481E-88F3-0EC3DB44C0A4}" destId="{7C100685-7DCD-4532-8359-03A167139F30}" srcOrd="1" destOrd="0" presId="urn:microsoft.com/office/officeart/2018/2/layout/IconVerticalSolidList"/>
    <dgm:cxn modelId="{FEEFEA33-DF81-4753-8ECA-E332C0EC550C}" type="presParOf" srcId="{14386350-BD5D-481E-88F3-0EC3DB44C0A4}" destId="{B4CCD6E7-147F-4C05-830A-33CBA108B2F4}" srcOrd="2" destOrd="0" presId="urn:microsoft.com/office/officeart/2018/2/layout/IconVerticalSolidList"/>
    <dgm:cxn modelId="{D9816B01-2DAD-4FC0-90CF-46DD8D390E39}" type="presParOf" srcId="{14386350-BD5D-481E-88F3-0EC3DB44C0A4}" destId="{B5362EC5-255D-4F17-9199-4C79943F8FB3}" srcOrd="3" destOrd="0" presId="urn:microsoft.com/office/officeart/2018/2/layout/IconVerticalSolidList"/>
    <dgm:cxn modelId="{B637B8C6-F682-4B62-9AE5-BA483816D164}" type="presParOf" srcId="{490806AC-CFA4-4D3C-B868-63E600EEEF7E}" destId="{3FF5A21B-DCD0-4880-8BBC-ECD8463F21B2}" srcOrd="1" destOrd="0" presId="urn:microsoft.com/office/officeart/2018/2/layout/IconVerticalSolidList"/>
    <dgm:cxn modelId="{99D17A66-48D2-42DF-815C-B60124F8180B}" type="presParOf" srcId="{490806AC-CFA4-4D3C-B868-63E600EEEF7E}" destId="{FA9F7374-1BCE-45AB-85C7-4766586E7C16}" srcOrd="2" destOrd="0" presId="urn:microsoft.com/office/officeart/2018/2/layout/IconVerticalSolidList"/>
    <dgm:cxn modelId="{F25C24F0-8EF8-4A36-B93C-363CB6D6AC44}" type="presParOf" srcId="{FA9F7374-1BCE-45AB-85C7-4766586E7C16}" destId="{82005446-54F0-4B1C-9896-3E67E165AA53}" srcOrd="0" destOrd="0" presId="urn:microsoft.com/office/officeart/2018/2/layout/IconVerticalSolidList"/>
    <dgm:cxn modelId="{20328B4B-2248-46B9-997D-C59987F98516}" type="presParOf" srcId="{FA9F7374-1BCE-45AB-85C7-4766586E7C16}" destId="{A6306838-5A59-42C9-8C3C-F36EC41DF7E7}" srcOrd="1" destOrd="0" presId="urn:microsoft.com/office/officeart/2018/2/layout/IconVerticalSolidList"/>
    <dgm:cxn modelId="{6DFCC960-F198-45A6-B433-F10130702409}" type="presParOf" srcId="{FA9F7374-1BCE-45AB-85C7-4766586E7C16}" destId="{16641627-FDA8-43FE-B539-BAA42E8D0DA0}" srcOrd="2" destOrd="0" presId="urn:microsoft.com/office/officeart/2018/2/layout/IconVerticalSolidList"/>
    <dgm:cxn modelId="{17414D82-8121-41AF-B7D7-D7303F6DAEAB}" type="presParOf" srcId="{FA9F7374-1BCE-45AB-85C7-4766586E7C16}" destId="{7749557F-F4D8-427B-A4F7-2E5C0CE73271}" srcOrd="3" destOrd="0" presId="urn:microsoft.com/office/officeart/2018/2/layout/IconVerticalSolidList"/>
    <dgm:cxn modelId="{768A82C0-3CFC-4869-ABE8-C7FEDE4007B4}" type="presParOf" srcId="{490806AC-CFA4-4D3C-B868-63E600EEEF7E}" destId="{4CC879B0-E135-4FF2-96F3-E6AEC9FAE12C}" srcOrd="3" destOrd="0" presId="urn:microsoft.com/office/officeart/2018/2/layout/IconVerticalSolidList"/>
    <dgm:cxn modelId="{0FE6A409-FFB8-4CEC-A4BB-101791C801C4}" type="presParOf" srcId="{490806AC-CFA4-4D3C-B868-63E600EEEF7E}" destId="{D1BCC7F2-0E3C-456F-A803-4B17A19DBACF}" srcOrd="4" destOrd="0" presId="urn:microsoft.com/office/officeart/2018/2/layout/IconVerticalSolidList"/>
    <dgm:cxn modelId="{B41243FB-FEFC-43D5-B040-99EE0CD28EB6}" type="presParOf" srcId="{D1BCC7F2-0E3C-456F-A803-4B17A19DBACF}" destId="{F0FBA8FD-1AC2-4E79-8805-DF81472AD85B}" srcOrd="0" destOrd="0" presId="urn:microsoft.com/office/officeart/2018/2/layout/IconVerticalSolidList"/>
    <dgm:cxn modelId="{B49147A2-631F-4B38-8E84-2E8BE487CB0D}" type="presParOf" srcId="{D1BCC7F2-0E3C-456F-A803-4B17A19DBACF}" destId="{2CC13CE6-A2A4-47AF-BB8D-7113FF9DB1A9}" srcOrd="1" destOrd="0" presId="urn:microsoft.com/office/officeart/2018/2/layout/IconVerticalSolidList"/>
    <dgm:cxn modelId="{5EC632F0-2A7B-4C51-BDB3-30421D721B3F}" type="presParOf" srcId="{D1BCC7F2-0E3C-456F-A803-4B17A19DBACF}" destId="{B76D00F4-E2CA-4D24-958D-7CD1076E6386}" srcOrd="2" destOrd="0" presId="urn:microsoft.com/office/officeart/2018/2/layout/IconVerticalSolidList"/>
    <dgm:cxn modelId="{07BEFDAA-FC26-40EC-A16F-3A3275F134B5}" type="presParOf" srcId="{D1BCC7F2-0E3C-456F-A803-4B17A19DBACF}" destId="{758BD3BB-7C6B-4D93-B587-5C6622753020}" srcOrd="3" destOrd="0" presId="urn:microsoft.com/office/officeart/2018/2/layout/IconVerticalSolidList"/>
    <dgm:cxn modelId="{41E27DE9-91A6-4018-89AD-D9388109EB1C}" type="presParOf" srcId="{490806AC-CFA4-4D3C-B868-63E600EEEF7E}" destId="{08CE5CE8-75FE-49C5-9521-5BDFE6377C53}" srcOrd="5" destOrd="0" presId="urn:microsoft.com/office/officeart/2018/2/layout/IconVerticalSolidList"/>
    <dgm:cxn modelId="{01AADDA9-A29E-4BD0-9EFE-03507B32DBAF}" type="presParOf" srcId="{490806AC-CFA4-4D3C-B868-63E600EEEF7E}" destId="{AB053D0E-B525-42A1-BDE6-9C9AC06CFE6C}" srcOrd="6" destOrd="0" presId="urn:microsoft.com/office/officeart/2018/2/layout/IconVerticalSolidList"/>
    <dgm:cxn modelId="{1356FB7C-8E8C-440C-AE81-3C02FA368E0F}" type="presParOf" srcId="{AB053D0E-B525-42A1-BDE6-9C9AC06CFE6C}" destId="{89E4C759-D06C-4185-8938-31A169DC3991}" srcOrd="0" destOrd="0" presId="urn:microsoft.com/office/officeart/2018/2/layout/IconVerticalSolidList"/>
    <dgm:cxn modelId="{CD88BF68-D8C9-4BDF-B9F3-721ACBF8D8A9}" type="presParOf" srcId="{AB053D0E-B525-42A1-BDE6-9C9AC06CFE6C}" destId="{DED81C8D-127E-4815-8329-C217EFF8EF41}" srcOrd="1" destOrd="0" presId="urn:microsoft.com/office/officeart/2018/2/layout/IconVerticalSolidList"/>
    <dgm:cxn modelId="{8E7EB78D-72B8-4E2D-BD8F-0B9FAAFC26DC}" type="presParOf" srcId="{AB053D0E-B525-42A1-BDE6-9C9AC06CFE6C}" destId="{A73EBB36-323A-4C50-9351-99A18BCB84A6}" srcOrd="2" destOrd="0" presId="urn:microsoft.com/office/officeart/2018/2/layout/IconVerticalSolidList"/>
    <dgm:cxn modelId="{5E8C2A8B-314B-4554-B8AA-2D307FA23808}" type="presParOf" srcId="{AB053D0E-B525-42A1-BDE6-9C9AC06CFE6C}" destId="{2A5BACF1-60CD-4B23-8CAE-F2B44B0874A9}" srcOrd="3" destOrd="0" presId="urn:microsoft.com/office/officeart/2018/2/layout/IconVerticalSolidList"/>
    <dgm:cxn modelId="{922EC776-8FDE-40E0-A0C4-669D240C2633}" type="presParOf" srcId="{490806AC-CFA4-4D3C-B868-63E600EEEF7E}" destId="{AD750AEA-80A6-4E5B-8906-A67C53D81C35}" srcOrd="7" destOrd="0" presId="urn:microsoft.com/office/officeart/2018/2/layout/IconVerticalSolidList"/>
    <dgm:cxn modelId="{00D8A746-3E02-4A68-B703-DE16B7D5D795}" type="presParOf" srcId="{490806AC-CFA4-4D3C-B868-63E600EEEF7E}" destId="{55DB9E85-B0A6-4749-9695-B021492F2D3D}" srcOrd="8" destOrd="0" presId="urn:microsoft.com/office/officeart/2018/2/layout/IconVerticalSolidList"/>
    <dgm:cxn modelId="{BF0753E6-5B91-4ADF-A62E-49EB27CA46E1}" type="presParOf" srcId="{55DB9E85-B0A6-4749-9695-B021492F2D3D}" destId="{E950FD75-794A-4E17-9372-8E0E20DE5D5B}" srcOrd="0" destOrd="0" presId="urn:microsoft.com/office/officeart/2018/2/layout/IconVerticalSolidList"/>
    <dgm:cxn modelId="{49990470-DCF8-4C6F-A895-FE2859D8D745}" type="presParOf" srcId="{55DB9E85-B0A6-4749-9695-B021492F2D3D}" destId="{F6B2B869-0F63-47A3-A375-745FA98AA024}" srcOrd="1" destOrd="0" presId="urn:microsoft.com/office/officeart/2018/2/layout/IconVerticalSolidList"/>
    <dgm:cxn modelId="{B18B4BB0-427B-405D-B4FF-B77443E91292}" type="presParOf" srcId="{55DB9E85-B0A6-4749-9695-B021492F2D3D}" destId="{F99C66FC-FC31-4F37-B556-8DABF2D6D838}" srcOrd="2" destOrd="0" presId="urn:microsoft.com/office/officeart/2018/2/layout/IconVerticalSolidList"/>
    <dgm:cxn modelId="{16D83BA1-18CB-4CD7-9DE1-D0846602695A}" type="presParOf" srcId="{55DB9E85-B0A6-4749-9695-B021492F2D3D}" destId="{9AC9F752-FAEF-4FD7-A612-EDDFF7D367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721B8-23CC-426D-A55D-246652287BB5}">
      <dsp:nvSpPr>
        <dsp:cNvPr id="0" name=""/>
        <dsp:cNvSpPr/>
      </dsp:nvSpPr>
      <dsp:spPr>
        <a:xfrm>
          <a:off x="521042" y="336227"/>
          <a:ext cx="1372500" cy="1372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6B324-A392-47D1-ACF1-F42ADB208EC0}">
      <dsp:nvSpPr>
        <dsp:cNvPr id="0" name=""/>
        <dsp:cNvSpPr/>
      </dsp:nvSpPr>
      <dsp:spPr>
        <a:xfrm>
          <a:off x="813542" y="628727"/>
          <a:ext cx="787500" cy="787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FD8BF-A324-4A77-93A5-3BEB7BE76EE6}">
      <dsp:nvSpPr>
        <dsp:cNvPr id="0" name=""/>
        <dsp:cNvSpPr/>
      </dsp:nvSpPr>
      <dsp:spPr>
        <a:xfrm>
          <a:off x="82292" y="2136227"/>
          <a:ext cx="2250000" cy="137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This project explores the complete lifecycle of deploying, monitoring, and automating a cloud-native application using DevOps tools. </a:t>
          </a:r>
          <a:endParaRPr lang="en-US" sz="1100" kern="1200"/>
        </a:p>
      </dsp:txBody>
      <dsp:txXfrm>
        <a:off x="82292" y="2136227"/>
        <a:ext cx="2250000" cy="1372675"/>
      </dsp:txXfrm>
    </dsp:sp>
    <dsp:sp modelId="{009D4B2A-BE20-41D4-A343-FF3FCA2D15D9}">
      <dsp:nvSpPr>
        <dsp:cNvPr id="0" name=""/>
        <dsp:cNvSpPr/>
      </dsp:nvSpPr>
      <dsp:spPr>
        <a:xfrm>
          <a:off x="3164793" y="336227"/>
          <a:ext cx="1372500" cy="1372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0340C-4ACA-4877-9B25-3F7A544EB594}">
      <dsp:nvSpPr>
        <dsp:cNvPr id="0" name=""/>
        <dsp:cNvSpPr/>
      </dsp:nvSpPr>
      <dsp:spPr>
        <a:xfrm>
          <a:off x="3457293" y="628727"/>
          <a:ext cx="787500" cy="787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1C8D5-0CD0-458B-9CBF-4F338426A785}">
      <dsp:nvSpPr>
        <dsp:cNvPr id="0" name=""/>
        <dsp:cNvSpPr/>
      </dsp:nvSpPr>
      <dsp:spPr>
        <a:xfrm>
          <a:off x="2726043" y="2136227"/>
          <a:ext cx="2250000" cy="137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dirty="0"/>
            <a:t>It is structured across multiple independent phases to simulate real-world production scenarios using container orchestration, monitoring stacks, performance testing, and CI/CD pipelines, all within AWS cloud infrastructure and GitHub.</a:t>
          </a:r>
          <a:endParaRPr lang="en-US" sz="1100" kern="1200" dirty="0"/>
        </a:p>
      </dsp:txBody>
      <dsp:txXfrm>
        <a:off x="2726043" y="2136227"/>
        <a:ext cx="2250000" cy="1372675"/>
      </dsp:txXfrm>
    </dsp:sp>
    <dsp:sp modelId="{41D2902B-4193-43E1-ADE4-4B1894EEDCFB}">
      <dsp:nvSpPr>
        <dsp:cNvPr id="0" name=""/>
        <dsp:cNvSpPr/>
      </dsp:nvSpPr>
      <dsp:spPr>
        <a:xfrm>
          <a:off x="5808542" y="336227"/>
          <a:ext cx="1372500" cy="1372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0856C-E825-430B-B9DB-C239F4BD2310}">
      <dsp:nvSpPr>
        <dsp:cNvPr id="0" name=""/>
        <dsp:cNvSpPr/>
      </dsp:nvSpPr>
      <dsp:spPr>
        <a:xfrm>
          <a:off x="6101042" y="628727"/>
          <a:ext cx="787500" cy="787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23C2B-3E4D-48B0-BF78-2F5FE2A7A931}">
      <dsp:nvSpPr>
        <dsp:cNvPr id="0" name=""/>
        <dsp:cNvSpPr/>
      </dsp:nvSpPr>
      <dsp:spPr>
        <a:xfrm>
          <a:off x="5369792" y="2136227"/>
          <a:ext cx="2250000" cy="1372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Technologies used: AWS, GitHub Actions, VScode, Docker, Kubernetes</a:t>
          </a:r>
          <a:endParaRPr lang="en-US" sz="1100" kern="1200"/>
        </a:p>
      </dsp:txBody>
      <dsp:txXfrm>
        <a:off x="5369792" y="2136227"/>
        <a:ext cx="2250000" cy="137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1EE12-1F68-453C-9AF3-F078CCF7560A}">
      <dsp:nvSpPr>
        <dsp:cNvPr id="0" name=""/>
        <dsp:cNvSpPr/>
      </dsp:nvSpPr>
      <dsp:spPr>
        <a:xfrm>
          <a:off x="0" y="4413"/>
          <a:ext cx="5098256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00685-7DCD-4532-8359-03A167139F30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62EC5-255D-4F17-9199-4C79943F8FB3}">
      <dsp:nvSpPr>
        <dsp:cNvPr id="0" name=""/>
        <dsp:cNvSpPr/>
      </dsp:nvSpPr>
      <dsp:spPr>
        <a:xfrm>
          <a:off x="1085908" y="4413"/>
          <a:ext cx="4012347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Grafana Startup issues</a:t>
          </a:r>
          <a:endParaRPr lang="en-US" sz="1900" kern="1200"/>
        </a:p>
      </dsp:txBody>
      <dsp:txXfrm>
        <a:off x="1085908" y="4413"/>
        <a:ext cx="4012347" cy="940180"/>
      </dsp:txXfrm>
    </dsp:sp>
    <dsp:sp modelId="{82005446-54F0-4B1C-9896-3E67E165AA53}">
      <dsp:nvSpPr>
        <dsp:cNvPr id="0" name=""/>
        <dsp:cNvSpPr/>
      </dsp:nvSpPr>
      <dsp:spPr>
        <a:xfrm>
          <a:off x="0" y="1179639"/>
          <a:ext cx="5098256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06838-5A59-42C9-8C3C-F36EC41DF7E7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9557F-F4D8-427B-A4F7-2E5C0CE73271}">
      <dsp:nvSpPr>
        <dsp:cNvPr id="0" name=""/>
        <dsp:cNvSpPr/>
      </dsp:nvSpPr>
      <dsp:spPr>
        <a:xfrm>
          <a:off x="1085908" y="1179639"/>
          <a:ext cx="4012347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Setting up the alert manager to send emails to Gmail.</a:t>
          </a:r>
          <a:endParaRPr lang="en-US" sz="1900" kern="1200"/>
        </a:p>
      </dsp:txBody>
      <dsp:txXfrm>
        <a:off x="1085908" y="1179639"/>
        <a:ext cx="4012347" cy="940180"/>
      </dsp:txXfrm>
    </dsp:sp>
    <dsp:sp modelId="{F0FBA8FD-1AC2-4E79-8805-DF81472AD85B}">
      <dsp:nvSpPr>
        <dsp:cNvPr id="0" name=""/>
        <dsp:cNvSpPr/>
      </dsp:nvSpPr>
      <dsp:spPr>
        <a:xfrm>
          <a:off x="0" y="2354865"/>
          <a:ext cx="5098256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13CE6-A2A4-47AF-BB8D-7113FF9DB1A9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BD3BB-7C6B-4D93-B587-5C6622753020}">
      <dsp:nvSpPr>
        <dsp:cNvPr id="0" name=""/>
        <dsp:cNvSpPr/>
      </dsp:nvSpPr>
      <dsp:spPr>
        <a:xfrm>
          <a:off x="1085908" y="2354865"/>
          <a:ext cx="4012347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Resolving the issue of creating redundant resources.</a:t>
          </a:r>
          <a:endParaRPr lang="en-US" sz="1900" kern="1200"/>
        </a:p>
      </dsp:txBody>
      <dsp:txXfrm>
        <a:off x="1085908" y="2354865"/>
        <a:ext cx="4012347" cy="940180"/>
      </dsp:txXfrm>
    </dsp:sp>
    <dsp:sp modelId="{89E4C759-D06C-4185-8938-31A169DC3991}">
      <dsp:nvSpPr>
        <dsp:cNvPr id="0" name=""/>
        <dsp:cNvSpPr/>
      </dsp:nvSpPr>
      <dsp:spPr>
        <a:xfrm>
          <a:off x="0" y="3530091"/>
          <a:ext cx="5098256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81C8D-127E-4815-8329-C217EFF8EF41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BACF1-60CD-4B23-8CAE-F2B44B0874A9}">
      <dsp:nvSpPr>
        <dsp:cNvPr id="0" name=""/>
        <dsp:cNvSpPr/>
      </dsp:nvSpPr>
      <dsp:spPr>
        <a:xfrm>
          <a:off x="1085908" y="3530091"/>
          <a:ext cx="4012347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Containerising and deploying the images</a:t>
          </a:r>
          <a:endParaRPr lang="en-US" sz="1900" kern="1200"/>
        </a:p>
      </dsp:txBody>
      <dsp:txXfrm>
        <a:off x="1085908" y="3530091"/>
        <a:ext cx="4012347" cy="940180"/>
      </dsp:txXfrm>
    </dsp:sp>
    <dsp:sp modelId="{E950FD75-794A-4E17-9372-8E0E20DE5D5B}">
      <dsp:nvSpPr>
        <dsp:cNvPr id="0" name=""/>
        <dsp:cNvSpPr/>
      </dsp:nvSpPr>
      <dsp:spPr>
        <a:xfrm>
          <a:off x="0" y="4705317"/>
          <a:ext cx="5098256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2B869-0F63-47A3-A375-745FA98AA024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9F752-FAEF-4FD7-A612-EDDFF7D3677E}">
      <dsp:nvSpPr>
        <dsp:cNvPr id="0" name=""/>
        <dsp:cNvSpPr/>
      </dsp:nvSpPr>
      <dsp:spPr>
        <a:xfrm>
          <a:off x="1085908" y="4705317"/>
          <a:ext cx="4012347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Implementing Rollback</a:t>
          </a:r>
          <a:endParaRPr lang="en-US" sz="1900" kern="1200"/>
        </a:p>
      </dsp:txBody>
      <dsp:txXfrm>
        <a:off x="1085908" y="4705317"/>
        <a:ext cx="4012347" cy="940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D61D2-DB48-4FD6-99C8-2E364A7E5D8C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7CF37-EEA0-4030-A242-99683F295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91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7CF37-EEA0-4030-A242-99683F29561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00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55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6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1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74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3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7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09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7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0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3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2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7500" y="639097"/>
            <a:ext cx="3609804" cy="3686015"/>
          </a:xfrm>
        </p:spPr>
        <p:txBody>
          <a:bodyPr>
            <a:normAutofit/>
          </a:bodyPr>
          <a:lstStyle/>
          <a:p>
            <a:r>
              <a:rPr lang="en-US" sz="4400"/>
              <a:t>Deploying </a:t>
            </a:r>
            <a:r>
              <a:rPr lang="en-US" sz="4400" err="1"/>
              <a:t>OpenTelemetry</a:t>
            </a:r>
            <a:r>
              <a:rPr lang="en-US" sz="4400"/>
              <a:t> Application in EKS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0154" y="4455621"/>
            <a:ext cx="4316361" cy="1238616"/>
          </a:xfrm>
        </p:spPr>
        <p:txBody>
          <a:bodyPr>
            <a:normAutofit/>
          </a:bodyPr>
          <a:lstStyle/>
          <a:p>
            <a:r>
              <a:rPr lang="en-IN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 Project - Group 18</a:t>
            </a:r>
          </a:p>
          <a:p>
            <a:r>
              <a:rPr lang="en-IN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Aashay Mehta, Aryan Kulshrestha, Long Le, Gideon Marcus Jayakumar, Ali </a:t>
            </a:r>
            <a:r>
              <a:rPr lang="en-IN" sz="15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Huangz</a:t>
            </a:r>
            <a:endParaRPr lang="en-IN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66D244C9-FC24-BC11-2C08-A25374E2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61" r="20039"/>
          <a:stretch>
            <a:fillRect/>
          </a:stretch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63504"/>
          </a:xfrm>
        </p:spPr>
        <p:txBody>
          <a:bodyPr>
            <a:normAutofit/>
          </a:bodyPr>
          <a:lstStyle/>
          <a:p>
            <a:r>
              <a:rPr sz="4000" dirty="0"/>
              <a:t>Phase 2: Helm Deployment -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7B11BB-A533-0903-2D14-022F8D5EC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7" y="1150109"/>
            <a:ext cx="7833945" cy="185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2738B-C31F-B747-7C95-DDBA2B630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105" y="3017589"/>
            <a:ext cx="5731510" cy="28009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FFC144-5845-9650-2C7C-33A161C4A146}"/>
              </a:ext>
            </a:extLst>
          </p:cNvPr>
          <p:cNvSpPr txBox="1"/>
          <p:nvPr/>
        </p:nvSpPr>
        <p:spPr>
          <a:xfrm>
            <a:off x="3160621" y="5867981"/>
            <a:ext cx="2868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Deployment and Verification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80550"/>
          </a:xfrm>
        </p:spPr>
        <p:txBody>
          <a:bodyPr>
            <a:normAutofit/>
          </a:bodyPr>
          <a:lstStyle/>
          <a:p>
            <a:r>
              <a:rPr sz="4000" dirty="0"/>
              <a:t>Phase 2: Helm Deployment - Part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BC3087-3448-A885-4213-D77F3F6E1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84" y="967155"/>
            <a:ext cx="8229600" cy="3786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34B7A-4F1C-B32F-0880-7F06A51B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4" y="5002289"/>
            <a:ext cx="8229600" cy="302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89F85-4D47-69D1-0827-90B44BF322F3}"/>
              </a:ext>
            </a:extLst>
          </p:cNvPr>
          <p:cNvSpPr txBox="1"/>
          <p:nvPr/>
        </p:nvSpPr>
        <p:spPr>
          <a:xfrm>
            <a:off x="3676826" y="5433971"/>
            <a:ext cx="151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Helm Rollback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BC4A-1D21-94FD-0F3E-F65C3CFB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3 Architecture Diagram</a:t>
            </a:r>
          </a:p>
        </p:txBody>
      </p:sp>
      <p:pic>
        <p:nvPicPr>
          <p:cNvPr id="5" name="Content Placeholder 4" descr="A sign with an exclamation mark and a warning sign&#10;&#10;AI-generated content may be incorrect.">
            <a:extLst>
              <a:ext uri="{FF2B5EF4-FFF2-40B4-BE49-F238E27FC236}">
                <a16:creationId xmlns:a16="http://schemas.microsoft.com/office/drawing/2014/main" id="{38377863-CAA1-FB17-0381-51605BF19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3045895"/>
            <a:ext cx="7543800" cy="1623461"/>
          </a:xfrm>
        </p:spPr>
      </p:pic>
    </p:spTree>
    <p:extLst>
      <p:ext uri="{BB962C8B-B14F-4D97-AF65-F5344CB8AC3E}">
        <p14:creationId xmlns:p14="http://schemas.microsoft.com/office/powerpoint/2010/main" val="266661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28" y="286605"/>
            <a:ext cx="8570976" cy="1030132"/>
          </a:xfrm>
        </p:spPr>
        <p:txBody>
          <a:bodyPr>
            <a:normAutofit/>
          </a:bodyPr>
          <a:lstStyle/>
          <a:p>
            <a:r>
              <a:rPr sz="4000" dirty="0"/>
              <a:t>Phase 3: Alerting &amp; Notifications - Part 1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FF4922A-2F6F-ED5B-9F3F-11CEA619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216" y="1463006"/>
            <a:ext cx="7985759" cy="3547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0F703-C1E9-899C-1EBF-C06379BCE5B4}"/>
              </a:ext>
            </a:extLst>
          </p:cNvPr>
          <p:cNvSpPr txBox="1"/>
          <p:nvPr/>
        </p:nvSpPr>
        <p:spPr>
          <a:xfrm>
            <a:off x="3123731" y="5157884"/>
            <a:ext cx="307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Prometheus Stack Deployment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86605"/>
            <a:ext cx="8522208" cy="956980"/>
          </a:xfrm>
        </p:spPr>
        <p:txBody>
          <a:bodyPr>
            <a:normAutofit/>
          </a:bodyPr>
          <a:lstStyle/>
          <a:p>
            <a:r>
              <a:rPr sz="4000" dirty="0"/>
              <a:t>Phase 3: Alerting &amp; Notifications -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97AECA-9DE9-42EA-3B5E-78BD5732C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17638"/>
            <a:ext cx="8229600" cy="3398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6C9B4-0D36-E807-C259-D985A46DF987}"/>
              </a:ext>
            </a:extLst>
          </p:cNvPr>
          <p:cNvSpPr txBox="1"/>
          <p:nvPr/>
        </p:nvSpPr>
        <p:spPr>
          <a:xfrm>
            <a:off x="2499360" y="4989893"/>
            <a:ext cx="488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kern="0" dirty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High Pod Restart Rule present </a:t>
            </a:r>
            <a:r>
              <a:rPr lang="en-IN" sz="1800" i="1" kern="0">
                <a:effectLst/>
                <a:latin typeface="Calibri (Body)"/>
                <a:ea typeface="Calibri" panose="020F0502020204030204" pitchFamily="34" charset="0"/>
                <a:cs typeface="Calibri" panose="020F0502020204030204" pitchFamily="34" charset="0"/>
              </a:rPr>
              <a:t>in YAML file</a:t>
            </a:r>
            <a:endParaRPr lang="en-IN" dirty="0">
              <a:latin typeface="Calibri (Body)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86605"/>
            <a:ext cx="8391964" cy="932596"/>
          </a:xfrm>
        </p:spPr>
        <p:txBody>
          <a:bodyPr>
            <a:normAutofit/>
          </a:bodyPr>
          <a:lstStyle/>
          <a:p>
            <a:r>
              <a:rPr sz="4000" dirty="0"/>
              <a:t>Phase 3: Alerting &amp; Notifications - Part 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31FB565-C8D1-87A3-9B42-A18E60E1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87623"/>
            <a:ext cx="8229600" cy="2127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8AB928-A401-E721-2C04-CE5DEC7A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75" y="3314701"/>
            <a:ext cx="5731510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FD64-3B7F-CF58-BFF1-9C749FE4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4 Architecture Diagram</a:t>
            </a:r>
          </a:p>
        </p:txBody>
      </p:sp>
      <p:pic>
        <p:nvPicPr>
          <p:cNvPr id="5" name="Content Placeholder 4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FD7BA212-B36B-CD0B-83CE-D5FA9AC0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623677"/>
            <a:ext cx="7543800" cy="2467896"/>
          </a:xfrm>
        </p:spPr>
      </p:pic>
    </p:spTree>
    <p:extLst>
      <p:ext uri="{BB962C8B-B14F-4D97-AF65-F5344CB8AC3E}">
        <p14:creationId xmlns:p14="http://schemas.microsoft.com/office/powerpoint/2010/main" val="361818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91092"/>
          </a:xfrm>
        </p:spPr>
        <p:txBody>
          <a:bodyPr>
            <a:normAutofit/>
          </a:bodyPr>
          <a:lstStyle/>
          <a:p>
            <a:r>
              <a:rPr lang="en-IN" sz="4000" dirty="0"/>
              <a:t>   </a:t>
            </a:r>
            <a:r>
              <a:rPr sz="4000" dirty="0"/>
              <a:t>Phase 4: CI/CD Integration - Part 1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D3C7E4-AD71-70A5-9E02-0C390193C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2" r="919"/>
          <a:stretch/>
        </p:blipFill>
        <p:spPr bwMode="auto">
          <a:xfrm>
            <a:off x="638331" y="1479520"/>
            <a:ext cx="7913057" cy="36551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677CAE-3823-E42D-88A1-3C5B8139BCC5}"/>
              </a:ext>
            </a:extLst>
          </p:cNvPr>
          <p:cNvSpPr txBox="1"/>
          <p:nvPr/>
        </p:nvSpPr>
        <p:spPr>
          <a:xfrm>
            <a:off x="2791032" y="5429633"/>
            <a:ext cx="360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Managing Secrets on GitHub Actions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95544"/>
          </a:xfrm>
        </p:spPr>
        <p:txBody>
          <a:bodyPr>
            <a:normAutofit/>
          </a:bodyPr>
          <a:lstStyle/>
          <a:p>
            <a:r>
              <a:rPr lang="en-IN" sz="4000" dirty="0"/>
              <a:t>  </a:t>
            </a:r>
            <a:r>
              <a:rPr sz="4000" dirty="0"/>
              <a:t>Phase 4: CI/CD Integration - Part 2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EE55F4-9AFF-B17F-5197-8F685311C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/>
          <a:stretch/>
        </p:blipFill>
        <p:spPr bwMode="auto">
          <a:xfrm>
            <a:off x="308114" y="1417638"/>
            <a:ext cx="4157607" cy="358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CBEFE8-EFF9-8C92-C218-A13647405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79" y="1417638"/>
            <a:ext cx="4157607" cy="35896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979C8-E130-FE9B-AF41-AB5C397002F7}"/>
              </a:ext>
            </a:extLst>
          </p:cNvPr>
          <p:cNvSpPr txBox="1"/>
          <p:nvPr/>
        </p:nvSpPr>
        <p:spPr>
          <a:xfrm>
            <a:off x="1739347" y="5450174"/>
            <a:ext cx="638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Screenshots showing Pipeline Deployments and Images in the ECR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6" y="44453"/>
            <a:ext cx="8512534" cy="864207"/>
          </a:xfrm>
        </p:spPr>
        <p:txBody>
          <a:bodyPr>
            <a:normAutofit/>
          </a:bodyPr>
          <a:lstStyle/>
          <a:p>
            <a:r>
              <a:rPr lang="en-IN" sz="4000" dirty="0"/>
              <a:t>     </a:t>
            </a:r>
            <a:r>
              <a:rPr sz="4000" dirty="0"/>
              <a:t>Phase 4: CI/CD Integration - Part 3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5B6523-1F7E-B082-32BE-EC99793BE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6" y="919479"/>
            <a:ext cx="8229600" cy="227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0E5354-D187-3D6F-3D56-50B38536B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6" r="787"/>
          <a:stretch/>
        </p:blipFill>
        <p:spPr bwMode="auto">
          <a:xfrm>
            <a:off x="526774" y="3208487"/>
            <a:ext cx="8160025" cy="2933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99" y="286603"/>
            <a:ext cx="5063240" cy="1450757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accent2"/>
                </a:solidFill>
              </a:rPr>
              <a:t>Introduction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1C03387-97EC-5550-E230-DB370099B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367667"/>
              </p:ext>
            </p:extLst>
          </p:nvPr>
        </p:nvGraphicFramePr>
        <p:xfrm>
          <a:off x="783153" y="2023962"/>
          <a:ext cx="7702086" cy="384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516835"/>
            <a:ext cx="2313633" cy="5772840"/>
          </a:xfrm>
        </p:spPr>
        <p:txBody>
          <a:bodyPr anchor="ctr">
            <a:normAutofit/>
          </a:bodyPr>
          <a:lstStyle/>
          <a:p>
            <a:r>
              <a:rPr lang="en-IN" sz="3100">
                <a:solidFill>
                  <a:srgbClr val="FFFFFF"/>
                </a:solidFill>
              </a:rPr>
              <a:t>Challenges Encountered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97F489-D032-CD76-7106-8B22BECD35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844848"/>
              </p:ext>
            </p:extLst>
          </p:nvPr>
        </p:nvGraphicFramePr>
        <p:xfrm>
          <a:off x="3556397" y="639763"/>
          <a:ext cx="5098256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397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277" y="605896"/>
            <a:ext cx="2313633" cy="5646208"/>
          </a:xfrm>
        </p:spPr>
        <p:txBody>
          <a:bodyPr anchor="ctr">
            <a:normAutofit/>
          </a:bodyPr>
          <a:lstStyle/>
          <a:p>
            <a:r>
              <a:rPr lang="en-IN" sz="3100">
                <a:solidFill>
                  <a:srgbClr val="FFFFFF"/>
                </a:solidFill>
              </a:rPr>
              <a:t>Lessons Learned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0" y="605896"/>
            <a:ext cx="5632704" cy="5646208"/>
          </a:xfrm>
        </p:spPr>
        <p:txBody>
          <a:bodyPr anchor="ctr">
            <a:norm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Deploying with Helm Simplifies Management</a:t>
            </a:r>
          </a:p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Namespace Isolation Matters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CI/CD Pipelines Enable Consistent Delivery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Resource Cleanup Is Critical for Stability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 Security &amp; Access Control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ontainerisation and Orchestration</a:t>
            </a:r>
          </a:p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Should Be Proactive, Not Reactive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E0CE0-AC22-AE3E-D3E4-5BA87C07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Diagram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08BD6D-9721-8062-9DD7-42DA4767D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38046"/>
            <a:ext cx="7543800" cy="3639159"/>
          </a:xfrm>
        </p:spPr>
      </p:pic>
    </p:spTree>
    <p:extLst>
      <p:ext uri="{BB962C8B-B14F-4D97-AF65-F5344CB8AC3E}">
        <p14:creationId xmlns:p14="http://schemas.microsoft.com/office/powerpoint/2010/main" val="419517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6E00-932A-708D-5D79-700C165E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1 Architecture Diagram</a:t>
            </a:r>
          </a:p>
        </p:txBody>
      </p:sp>
      <p:pic>
        <p:nvPicPr>
          <p:cNvPr id="5" name="Content Placeholder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B0DD4908-2775-4E20-2612-059E8DCA2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972700"/>
            <a:ext cx="7543800" cy="3769851"/>
          </a:xfrm>
        </p:spPr>
      </p:pic>
    </p:spTree>
    <p:extLst>
      <p:ext uri="{BB962C8B-B14F-4D97-AF65-F5344CB8AC3E}">
        <p14:creationId xmlns:p14="http://schemas.microsoft.com/office/powerpoint/2010/main" val="20000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56635"/>
          </a:xfrm>
        </p:spPr>
        <p:txBody>
          <a:bodyPr>
            <a:normAutofit/>
          </a:bodyPr>
          <a:lstStyle/>
          <a:p>
            <a:r>
              <a:rPr lang="en-IN" sz="4000" dirty="0"/>
              <a:t>Phase 1: Environment Setup - Part 1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5942661-38A6-F864-A36B-87C9475B4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80" y="1417638"/>
            <a:ext cx="748708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14DAF-D2FB-C88A-850F-3FDC7CAA5DAB}"/>
              </a:ext>
            </a:extLst>
          </p:cNvPr>
          <p:cNvSpPr txBox="1"/>
          <p:nvPr/>
        </p:nvSpPr>
        <p:spPr>
          <a:xfrm>
            <a:off x="2145822" y="5943601"/>
            <a:ext cx="6118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Screenshot showing all Kubernetes deployments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48988"/>
          </a:xfrm>
        </p:spPr>
        <p:txBody>
          <a:bodyPr>
            <a:normAutofit/>
          </a:bodyPr>
          <a:lstStyle/>
          <a:p>
            <a:r>
              <a:rPr sz="4000" dirty="0"/>
              <a:t>Phase 1: Environment Setup - Part 2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DCE553F-089B-133E-B6B1-783C9CCD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1235592"/>
            <a:ext cx="7674863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98D45E-3EA3-4A1C-3384-8559E1EA68D4}"/>
              </a:ext>
            </a:extLst>
          </p:cNvPr>
          <p:cNvSpPr txBox="1"/>
          <p:nvPr/>
        </p:nvSpPr>
        <p:spPr>
          <a:xfrm>
            <a:off x="2536864" y="58676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Screenshot showing all running containers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88505"/>
          </a:xfrm>
        </p:spPr>
        <p:txBody>
          <a:bodyPr>
            <a:normAutofit/>
          </a:bodyPr>
          <a:lstStyle/>
          <a:p>
            <a:r>
              <a:rPr sz="4000" dirty="0"/>
              <a:t>Phase 1: Environment Setup - Part 3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9AEB1D-57AF-812B-AF38-D9CDFB9E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4" y="1105466"/>
            <a:ext cx="3301460" cy="248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6412C-36F5-F02F-933A-6D34CF367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9" y="3827484"/>
            <a:ext cx="3332055" cy="248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DA084C-B566-B384-45F1-A8B60070C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175" y="3897065"/>
            <a:ext cx="4293705" cy="2343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912C7C-CC0B-1BE8-B9C9-EF17CA20F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174" y="1093790"/>
            <a:ext cx="4293706" cy="27845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DC22-5481-8325-534D-A211C10C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 2 Architecture Diagram</a:t>
            </a:r>
          </a:p>
        </p:txBody>
      </p:sp>
      <p:pic>
        <p:nvPicPr>
          <p:cNvPr id="5" name="Content Placeholder 4" descr="A diagram of a computer&#10;&#10;AI-generated content may be incorrect.">
            <a:extLst>
              <a:ext uri="{FF2B5EF4-FFF2-40B4-BE49-F238E27FC236}">
                <a16:creationId xmlns:a16="http://schemas.microsoft.com/office/drawing/2014/main" id="{EDB7CC74-CC55-73E0-4C89-86E112D39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664189"/>
            <a:ext cx="7543800" cy="2386873"/>
          </a:xfrm>
        </p:spPr>
      </p:pic>
    </p:spTree>
    <p:extLst>
      <p:ext uri="{BB962C8B-B14F-4D97-AF65-F5344CB8AC3E}">
        <p14:creationId xmlns:p14="http://schemas.microsoft.com/office/powerpoint/2010/main" val="274933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75222"/>
          </a:xfrm>
        </p:spPr>
        <p:txBody>
          <a:bodyPr>
            <a:normAutofit/>
          </a:bodyPr>
          <a:lstStyle/>
          <a:p>
            <a:r>
              <a:rPr sz="4000" dirty="0"/>
              <a:t>Phase 2: Helm Deployment - Part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12F339-DF35-3B17-4297-6EAA32990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5" y="1507964"/>
            <a:ext cx="8229600" cy="10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A3BC9-A0FB-6B14-D4C1-6B093897D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5" y="2719069"/>
            <a:ext cx="8229600" cy="18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9406D-34EE-8737-E0ED-1693D5BD5C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5" y="4783022"/>
            <a:ext cx="5731510" cy="11055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BD248-F111-268D-7837-2927C67A01A7}"/>
              </a:ext>
            </a:extLst>
          </p:cNvPr>
          <p:cNvSpPr txBox="1"/>
          <p:nvPr/>
        </p:nvSpPr>
        <p:spPr>
          <a:xfrm>
            <a:off x="1292352" y="5888557"/>
            <a:ext cx="6731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Installation of </a:t>
            </a:r>
            <a:r>
              <a:rPr lang="en-IN" dirty="0" err="1"/>
              <a:t>eksctl</a:t>
            </a:r>
            <a:r>
              <a:rPr lang="en-IN" dirty="0"/>
              <a:t>, helm, and mapping </a:t>
            </a:r>
            <a:r>
              <a:rPr lang="en-IN" dirty="0" err="1"/>
              <a:t>kubectl</a:t>
            </a:r>
            <a:r>
              <a:rPr lang="en-IN" dirty="0"/>
              <a:t> with our EKS Cluster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536</TotalTime>
  <Words>344</Words>
  <Application>Microsoft Office PowerPoint</Application>
  <PresentationFormat>On-screen Show (4:3)</PresentationFormat>
  <Paragraphs>48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Calibri (Body)</vt:lpstr>
      <vt:lpstr>Calibri Light</vt:lpstr>
      <vt:lpstr>Retrospect</vt:lpstr>
      <vt:lpstr>Deploying OpenTelemetry Application in EKS</vt:lpstr>
      <vt:lpstr>Introduction</vt:lpstr>
      <vt:lpstr>Architecture Diagram</vt:lpstr>
      <vt:lpstr>Phase 1 Architecture Diagram</vt:lpstr>
      <vt:lpstr>Phase 1: Environment Setup - Part 1</vt:lpstr>
      <vt:lpstr>Phase 1: Environment Setup - Part 2</vt:lpstr>
      <vt:lpstr>Phase 1: Environment Setup - Part 3</vt:lpstr>
      <vt:lpstr>Phase 2 Architecture Diagram</vt:lpstr>
      <vt:lpstr>Phase 2: Helm Deployment - Part 1</vt:lpstr>
      <vt:lpstr>Phase 2: Helm Deployment - Part 2</vt:lpstr>
      <vt:lpstr>Phase 2: Helm Deployment - Part 3</vt:lpstr>
      <vt:lpstr>Phase 3 Architecture Diagram</vt:lpstr>
      <vt:lpstr>Phase 3: Alerting &amp; Notifications - Part 1</vt:lpstr>
      <vt:lpstr>Phase 3: Alerting &amp; Notifications - Part 2</vt:lpstr>
      <vt:lpstr>Phase 3: Alerting &amp; Notifications - Part 3</vt:lpstr>
      <vt:lpstr>Phase 4 Architecture Diagram</vt:lpstr>
      <vt:lpstr>   Phase 4: CI/CD Integration - Part 1</vt:lpstr>
      <vt:lpstr>  Phase 4: CI/CD Integration - Part 2</vt:lpstr>
      <vt:lpstr>     Phase 4: CI/CD Integration - Part 3</vt:lpstr>
      <vt:lpstr>Challenges Encountered</vt:lpstr>
      <vt:lpstr>Lessons Learned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aashay mehta</dc:creator>
  <cp:keywords/>
  <dc:description>generated using python-pptx</dc:description>
  <cp:lastModifiedBy>aashay mehta</cp:lastModifiedBy>
  <cp:revision>5</cp:revision>
  <dcterms:created xsi:type="dcterms:W3CDTF">2013-01-27T09:14:16Z</dcterms:created>
  <dcterms:modified xsi:type="dcterms:W3CDTF">2025-05-18T03:53:37Z</dcterms:modified>
  <cp:category/>
</cp:coreProperties>
</file>